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4" r:id="rId10"/>
    <p:sldId id="263" r:id="rId11"/>
    <p:sldId id="275" r:id="rId12"/>
    <p:sldId id="264" r:id="rId13"/>
    <p:sldId id="276" r:id="rId14"/>
    <p:sldId id="265" r:id="rId15"/>
    <p:sldId id="277" r:id="rId16"/>
    <p:sldId id="266" r:id="rId17"/>
    <p:sldId id="278" r:id="rId18"/>
    <p:sldId id="267" r:id="rId19"/>
    <p:sldId id="279" r:id="rId20"/>
    <p:sldId id="268" r:id="rId21"/>
    <p:sldId id="280" r:id="rId22"/>
    <p:sldId id="269" r:id="rId23"/>
    <p:sldId id="281" r:id="rId24"/>
    <p:sldId id="270" r:id="rId25"/>
    <p:sldId id="282" r:id="rId26"/>
    <p:sldId id="271" r:id="rId27"/>
    <p:sldId id="283" r:id="rId28"/>
    <p:sldId id="272" r:id="rId29"/>
    <p:sldId id="284" r:id="rId30"/>
    <p:sldId id="273" r:id="rId31"/>
    <p:sldId id="285" r:id="rId32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27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82"/>
        <p:guide pos="27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4" Type="http://schemas.openxmlformats.org/officeDocument/2006/relationships/slideLayout" Target="../slideLayouts/slideLayout7.xml"/><Relationship Id="rId33" Type="http://schemas.openxmlformats.org/officeDocument/2006/relationships/image" Target="../media/image7.png"/><Relationship Id="rId32" Type="http://schemas.openxmlformats.org/officeDocument/2006/relationships/tags" Target="../tags/tag27.xml"/><Relationship Id="rId31" Type="http://schemas.openxmlformats.org/officeDocument/2006/relationships/tags" Target="../tags/tag26.xml"/><Relationship Id="rId30" Type="http://schemas.openxmlformats.org/officeDocument/2006/relationships/tags" Target="../tags/tag25.xml"/><Relationship Id="rId3" Type="http://schemas.openxmlformats.org/officeDocument/2006/relationships/image" Target="../media/image1.png"/><Relationship Id="rId29" Type="http://schemas.openxmlformats.org/officeDocument/2006/relationships/tags" Target="../tags/tag24.xml"/><Relationship Id="rId28" Type="http://schemas.openxmlformats.org/officeDocument/2006/relationships/tags" Target="../tags/tag23.xml"/><Relationship Id="rId27" Type="http://schemas.openxmlformats.org/officeDocument/2006/relationships/image" Target="../media/image6.png"/><Relationship Id="rId26" Type="http://schemas.openxmlformats.org/officeDocument/2006/relationships/tags" Target="../tags/tag22.xml"/><Relationship Id="rId25" Type="http://schemas.openxmlformats.org/officeDocument/2006/relationships/tags" Target="../tags/tag21.xml"/><Relationship Id="rId24" Type="http://schemas.openxmlformats.org/officeDocument/2006/relationships/tags" Target="../tags/tag20.xml"/><Relationship Id="rId23" Type="http://schemas.openxmlformats.org/officeDocument/2006/relationships/tags" Target="../tags/tag19.xml"/><Relationship Id="rId22" Type="http://schemas.openxmlformats.org/officeDocument/2006/relationships/tags" Target="../tags/tag18.xml"/><Relationship Id="rId21" Type="http://schemas.openxmlformats.org/officeDocument/2006/relationships/image" Target="../media/image5.png"/><Relationship Id="rId20" Type="http://schemas.openxmlformats.org/officeDocument/2006/relationships/tags" Target="../tags/tag17.xml"/><Relationship Id="rId2" Type="http://schemas.openxmlformats.org/officeDocument/2006/relationships/tags" Target="../tags/tag2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image" Target="../media/image4.png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2.png"/><Relationship Id="rId2" Type="http://schemas.openxmlformats.org/officeDocument/2006/relationships/tags" Target="../tags/tag2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image" Target="../media/image9.png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image" Target="../media/image11.png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image" Target="../media/image10.png"/><Relationship Id="rId2" Type="http://schemas.openxmlformats.org/officeDocument/2006/relationships/tags" Target="../tags/tag44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57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image" Target="../media/image12.png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image" Target="../media/image13.png"/><Relationship Id="rId2" Type="http://schemas.openxmlformats.org/officeDocument/2006/relationships/tags" Target="../tags/tag5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7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image" Target="../media/image15.png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image" Target="../media/image16.png"/><Relationship Id="rId2" Type="http://schemas.openxmlformats.org/officeDocument/2006/relationships/tags" Target="../tags/tag74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image" Target="../media/image18.png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502920"/>
            <a:ext cx="1097280" cy="1097280"/>
          </a:xfrm>
          <a:prstGeom prst="ellipse">
            <a:avLst/>
          </a:prstGeom>
          <a:solidFill>
            <a:srgbClr val="FCE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5349240"/>
            <a:ext cx="868680" cy="868680"/>
          </a:xfrm>
          <a:prstGeom prst="ellipse">
            <a:avLst/>
          </a:prstGeom>
          <a:solidFill>
            <a:srgbClr val="E5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469880" y="594360"/>
            <a:ext cx="502920" cy="502920"/>
          </a:xfrm>
          <a:prstGeom prst="ellipse">
            <a:avLst/>
          </a:prstGeom>
          <a:solidFill>
            <a:srgbClr val="FBF4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658368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2F3B43"/>
                </a:solidFill>
                <a:latin typeface="Noto Sans CJK JP"/>
              </a:rPr>
              <a:t>看图说一句话</a:t>
            </a:r>
            <a:endParaRPr sz="34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" y="1188720"/>
            <a:ext cx="10607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70787D"/>
                </a:solidFill>
                <a:latin typeface="Noto Sans CJK JP"/>
              </a:rPr>
              <a:t>絵を見て、中国語で言ってみましょう</a:t>
            </a:r>
            <a:endParaRPr sz="20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51560" y="1965960"/>
            <a:ext cx="3291840" cy="40690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845552" y="1965960"/>
            <a:ext cx="3291840" cy="40690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我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135" y="2148840"/>
            <a:ext cx="2652688" cy="3246120"/>
          </a:xfrm>
          <a:prstGeom prst="rect">
            <a:avLst/>
          </a:prstGeom>
        </p:spPr>
      </p:pic>
      <p:pic>
        <p:nvPicPr>
          <p:cNvPr id="10" name="Picture 9" descr="吃拉面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872" y="2463898"/>
            <a:ext cx="2743200" cy="26160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17720" y="3246120"/>
            <a:ext cx="2926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200" b="1">
                <a:solidFill>
                  <a:srgbClr val="E77665"/>
                </a:solidFill>
                <a:latin typeface="Noto Sans CJK JP"/>
              </a:rPr>
              <a:t>＋</a:t>
            </a:r>
            <a:endParaRPr sz="52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5257800"/>
            <a:ext cx="4937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468F87"/>
                </a:solidFill>
                <a:latin typeface="Noto Sans CJK JP"/>
              </a:rPr>
              <a:t>人称  ＋  動作</a:t>
            </a:r>
            <a:endParaRPr sz="2400" b="1">
              <a:solidFill>
                <a:srgbClr val="468F87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2F3B43"/>
                </a:solidFill>
                <a:latin typeface="Noto Sans CJK JP"/>
              </a:rPr>
              <a:t>人称の復習</a:t>
            </a:r>
            <a:endParaRPr sz="30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46720" y="292608"/>
            <a:ext cx="3474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00" b="0">
                <a:solidFill>
                  <a:srgbClr val="70787D"/>
                </a:solidFill>
                <a:latin typeface="Noto Sans CJK JP"/>
              </a:rPr>
              <a:t>まず、絵と人称を確認</a:t>
            </a:r>
            <a:endParaRPr sz="17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4" name="Rounded Rectangle 3"/>
          <p:cNvSpPr/>
          <p:nvPr>
            <p:custDataLst>
              <p:tags r:id="rId1"/>
            </p:custDataLst>
          </p:nvPr>
        </p:nvSpPr>
        <p:spPr>
          <a:xfrm>
            <a:off x="502920" y="1051560"/>
            <a:ext cx="3493008" cy="260604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我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11231" y="1124712"/>
            <a:ext cx="1494472" cy="1828800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2286000" y="1527048"/>
            <a:ext cx="1508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300" b="1">
                <a:solidFill>
                  <a:srgbClr val="2F3B43"/>
                </a:solidFill>
                <a:latin typeface="Noto Sans CJK JP"/>
              </a:rPr>
              <a:t>我</a:t>
            </a:r>
            <a:endParaRPr sz="33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2286000" y="2092389"/>
            <a:ext cx="1508760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wǒ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2286000" y="2598673"/>
            <a:ext cx="1508760" cy="3987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70787D"/>
                </a:solidFill>
                <a:latin typeface="+mj-lt"/>
              </a:rPr>
              <a:t>わたし</a:t>
            </a:r>
            <a:endParaRPr sz="2000" b="0">
              <a:solidFill>
                <a:srgbClr val="70787D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>
            <p:custDataLst>
              <p:tags r:id="rId7"/>
            </p:custDataLst>
          </p:nvPr>
        </p:nvSpPr>
        <p:spPr>
          <a:xfrm>
            <a:off x="4352544" y="1051560"/>
            <a:ext cx="3493008" cy="260604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你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13894" y="1124712"/>
            <a:ext cx="1588394" cy="1828800"/>
          </a:xfrm>
          <a:prstGeom prst="rect">
            <a:avLst/>
          </a:prstGeom>
        </p:spPr>
      </p:pic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6135624" y="1527048"/>
            <a:ext cx="1508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300" b="1">
                <a:solidFill>
                  <a:srgbClr val="2F3B43"/>
                </a:solidFill>
                <a:latin typeface="Noto Sans CJK JP"/>
              </a:rPr>
              <a:t>你</a:t>
            </a:r>
            <a:endParaRPr sz="33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6135624" y="2092389"/>
            <a:ext cx="1508760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nǐ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6135624" y="2598673"/>
            <a:ext cx="1508760" cy="3987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70787D"/>
                </a:solidFill>
                <a:latin typeface="+mj-lt"/>
              </a:rPr>
              <a:t>あなた</a:t>
            </a:r>
            <a:endParaRPr sz="2000" b="0">
              <a:solidFill>
                <a:srgbClr val="70787D"/>
              </a:solidFill>
              <a:latin typeface="+mj-lt"/>
            </a:endParaRPr>
          </a:p>
        </p:txBody>
      </p:sp>
      <p:sp>
        <p:nvSpPr>
          <p:cNvPr id="14" name="Rounded Rectangle 13"/>
          <p:cNvSpPr/>
          <p:nvPr>
            <p:custDataLst>
              <p:tags r:id="rId13"/>
            </p:custDataLst>
          </p:nvPr>
        </p:nvSpPr>
        <p:spPr>
          <a:xfrm>
            <a:off x="8202168" y="1051560"/>
            <a:ext cx="3493008" cy="2606040"/>
          </a:xfrm>
          <a:prstGeom prst="roundRect">
            <a:avLst/>
          </a:prstGeom>
          <a:solidFill>
            <a:srgbClr val="EAF0F9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他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513020" y="1124712"/>
            <a:ext cx="1289390" cy="1828800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16"/>
            </p:custDataLst>
          </p:nvPr>
        </p:nvSpPr>
        <p:spPr>
          <a:xfrm>
            <a:off x="9985248" y="1527048"/>
            <a:ext cx="1508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300" b="1">
                <a:solidFill>
                  <a:srgbClr val="2F3B43"/>
                </a:solidFill>
                <a:latin typeface="Noto Sans CJK JP"/>
              </a:rPr>
              <a:t>他</a:t>
            </a:r>
            <a:endParaRPr sz="33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7" name="TextBox 16"/>
          <p:cNvSpPr txBox="1"/>
          <p:nvPr>
            <p:custDataLst>
              <p:tags r:id="rId17"/>
            </p:custDataLst>
          </p:nvPr>
        </p:nvSpPr>
        <p:spPr>
          <a:xfrm>
            <a:off x="9985248" y="2092389"/>
            <a:ext cx="1508760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tā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18" name="TextBox 17"/>
          <p:cNvSpPr txBox="1"/>
          <p:nvPr>
            <p:custDataLst>
              <p:tags r:id="rId18"/>
            </p:custDataLst>
          </p:nvPr>
        </p:nvSpPr>
        <p:spPr>
          <a:xfrm>
            <a:off x="9985248" y="2598673"/>
            <a:ext cx="1508760" cy="3987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70787D"/>
                </a:solidFill>
                <a:latin typeface="+mj-lt"/>
              </a:rPr>
              <a:t>彼</a:t>
            </a:r>
            <a:endParaRPr sz="2000" b="0">
              <a:solidFill>
                <a:srgbClr val="70787D"/>
              </a:solidFill>
              <a:latin typeface="+mj-lt"/>
            </a:endParaRPr>
          </a:p>
        </p:txBody>
      </p:sp>
      <p:sp>
        <p:nvSpPr>
          <p:cNvPr id="19" name="Rounded Rectangle 18"/>
          <p:cNvSpPr/>
          <p:nvPr>
            <p:custDataLst>
              <p:tags r:id="rId19"/>
            </p:custDataLst>
          </p:nvPr>
        </p:nvSpPr>
        <p:spPr>
          <a:xfrm>
            <a:off x="502920" y="3822191"/>
            <a:ext cx="3493008" cy="2606040"/>
          </a:xfrm>
          <a:prstGeom prst="roundRect">
            <a:avLst/>
          </a:prstGeom>
          <a:solidFill>
            <a:srgbClr val="FBF4DD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我们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12648" y="3969861"/>
            <a:ext cx="1691640" cy="1679764"/>
          </a:xfrm>
          <a:prstGeom prst="rect">
            <a:avLst/>
          </a:prstGeom>
        </p:spPr>
      </p:pic>
      <p:sp>
        <p:nvSpPr>
          <p:cNvPr id="21" name="TextBox 20"/>
          <p:cNvSpPr txBox="1"/>
          <p:nvPr>
            <p:custDataLst>
              <p:tags r:id="rId22"/>
            </p:custDataLst>
          </p:nvPr>
        </p:nvSpPr>
        <p:spPr>
          <a:xfrm>
            <a:off x="2286000" y="4297679"/>
            <a:ext cx="1508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300" b="1">
                <a:solidFill>
                  <a:srgbClr val="2F3B43"/>
                </a:solidFill>
                <a:latin typeface="Noto Sans CJK JP"/>
              </a:rPr>
              <a:t>我们</a:t>
            </a:r>
            <a:endParaRPr sz="33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22" name="TextBox 21"/>
          <p:cNvSpPr txBox="1"/>
          <p:nvPr>
            <p:custDataLst>
              <p:tags r:id="rId23"/>
            </p:custDataLst>
          </p:nvPr>
        </p:nvSpPr>
        <p:spPr>
          <a:xfrm>
            <a:off x="2286000" y="4863020"/>
            <a:ext cx="1508760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wǒ</a:t>
            </a:r>
            <a:r>
              <a:rPr lang="en-US" sz="2400" b="0">
                <a:solidFill>
                  <a:srgbClr val="468F87"/>
                </a:solidFill>
                <a:latin typeface="+mj-lt"/>
                <a:cs typeface="+mj-lt"/>
              </a:rPr>
              <a:t> </a:t>
            </a:r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men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23" name="TextBox 22"/>
          <p:cNvSpPr txBox="1"/>
          <p:nvPr>
            <p:custDataLst>
              <p:tags r:id="rId24"/>
            </p:custDataLst>
          </p:nvPr>
        </p:nvSpPr>
        <p:spPr>
          <a:xfrm>
            <a:off x="2286000" y="5369306"/>
            <a:ext cx="1508760" cy="3987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70787D"/>
                </a:solidFill>
                <a:latin typeface="+mj-lt"/>
              </a:rPr>
              <a:t>わたしたち</a:t>
            </a:r>
            <a:endParaRPr sz="2000" b="0">
              <a:solidFill>
                <a:srgbClr val="70787D"/>
              </a:solidFill>
              <a:latin typeface="+mj-lt"/>
            </a:endParaRPr>
          </a:p>
        </p:txBody>
      </p:sp>
      <p:sp>
        <p:nvSpPr>
          <p:cNvPr id="24" name="Rounded Rectangle 23"/>
          <p:cNvSpPr/>
          <p:nvPr>
            <p:custDataLst>
              <p:tags r:id="rId25"/>
            </p:custDataLst>
          </p:nvPr>
        </p:nvSpPr>
        <p:spPr>
          <a:xfrm>
            <a:off x="4352544" y="3822191"/>
            <a:ext cx="3493008" cy="260604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你们.png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4462272" y="3963924"/>
            <a:ext cx="1691640" cy="1691640"/>
          </a:xfrm>
          <a:prstGeom prst="rect">
            <a:avLst/>
          </a:prstGeom>
        </p:spPr>
      </p:pic>
      <p:sp>
        <p:nvSpPr>
          <p:cNvPr id="26" name="TextBox 25"/>
          <p:cNvSpPr txBox="1"/>
          <p:nvPr>
            <p:custDataLst>
              <p:tags r:id="rId28"/>
            </p:custDataLst>
          </p:nvPr>
        </p:nvSpPr>
        <p:spPr>
          <a:xfrm>
            <a:off x="6135624" y="4297679"/>
            <a:ext cx="1508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300" b="1">
                <a:solidFill>
                  <a:srgbClr val="2F3B43"/>
                </a:solidFill>
                <a:latin typeface="Noto Sans CJK JP"/>
              </a:rPr>
              <a:t>你们</a:t>
            </a:r>
            <a:endParaRPr sz="33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27" name="TextBox 26"/>
          <p:cNvSpPr txBox="1"/>
          <p:nvPr>
            <p:custDataLst>
              <p:tags r:id="rId29"/>
            </p:custDataLst>
          </p:nvPr>
        </p:nvSpPr>
        <p:spPr>
          <a:xfrm>
            <a:off x="6135624" y="4863020"/>
            <a:ext cx="1508760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nǐ</a:t>
            </a:r>
            <a:r>
              <a:rPr lang="en-US" sz="2400" b="0">
                <a:solidFill>
                  <a:srgbClr val="468F87"/>
                </a:solidFill>
                <a:latin typeface="+mj-lt"/>
                <a:cs typeface="+mj-lt"/>
              </a:rPr>
              <a:t> </a:t>
            </a:r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men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28" name="TextBox 27"/>
          <p:cNvSpPr txBox="1"/>
          <p:nvPr>
            <p:custDataLst>
              <p:tags r:id="rId30"/>
            </p:custDataLst>
          </p:nvPr>
        </p:nvSpPr>
        <p:spPr>
          <a:xfrm>
            <a:off x="6135624" y="5369306"/>
            <a:ext cx="1508760" cy="3987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70787D"/>
                </a:solidFill>
                <a:latin typeface="+mj-lt"/>
              </a:rPr>
              <a:t>あなたたち</a:t>
            </a:r>
            <a:endParaRPr sz="2000" b="0">
              <a:solidFill>
                <a:srgbClr val="70787D"/>
              </a:solidFill>
              <a:latin typeface="+mj-lt"/>
            </a:endParaRPr>
          </a:p>
        </p:txBody>
      </p:sp>
      <p:sp>
        <p:nvSpPr>
          <p:cNvPr id="29" name="Rounded Rectangle 28"/>
          <p:cNvSpPr/>
          <p:nvPr>
            <p:custDataLst>
              <p:tags r:id="rId31"/>
            </p:custDataLst>
          </p:nvPr>
        </p:nvSpPr>
        <p:spPr>
          <a:xfrm>
            <a:off x="8202168" y="3822191"/>
            <a:ext cx="3493008" cy="260604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>
            <p:custDataLst>
              <p:tags r:id="rId32"/>
            </p:custDataLst>
          </p:nvPr>
        </p:nvSpPr>
        <p:spPr>
          <a:xfrm>
            <a:off x="9194038" y="5768530"/>
            <a:ext cx="1508760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tā</a:t>
            </a:r>
            <a:r>
              <a:rPr lang="en-US" sz="2400" b="0">
                <a:solidFill>
                  <a:srgbClr val="468F87"/>
                </a:solidFill>
                <a:latin typeface="+mj-lt"/>
                <a:cs typeface="+mj-lt"/>
              </a:rPr>
              <a:t> </a:t>
            </a:r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men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pic>
        <p:nvPicPr>
          <p:cNvPr id="34" name="图片 33" descr="fdfafced-c90c-4578-af37-8247dbaede0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527415" y="3872865"/>
            <a:ext cx="2842895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2F3B43"/>
                </a:solidFill>
                <a:latin typeface="Noto Sans CJK JP"/>
              </a:rPr>
              <a:t>動作の復習</a:t>
            </a:r>
            <a:endParaRPr sz="30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377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00" b="1">
                <a:solidFill>
                  <a:srgbClr val="70787D"/>
                </a:solidFill>
                <a:latin typeface="Noto Sans CJK JP"/>
              </a:rPr>
              <a:t>1 / 4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4" name="Rounded Rectangle 3"/>
          <p:cNvSpPr/>
          <p:nvPr>
            <p:custDataLst>
              <p:tags r:id="rId1"/>
            </p:custDataLst>
          </p:nvPr>
        </p:nvSpPr>
        <p:spPr>
          <a:xfrm>
            <a:off x="502920" y="1051560"/>
            <a:ext cx="3639312" cy="5376672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吃拉面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088" y="1268337"/>
            <a:ext cx="3236976" cy="3086884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612648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吃拉面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612648" y="491788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cs typeface="+mn-lt"/>
              </a:rPr>
              <a:t>chī lā</a:t>
            </a:r>
            <a:r>
              <a:rPr lang="en-US" sz="2400" b="0">
                <a:solidFill>
                  <a:srgbClr val="468F87"/>
                </a:solidFill>
                <a:cs typeface="+mn-lt"/>
              </a:rPr>
              <a:t> </a:t>
            </a:r>
            <a:r>
              <a:rPr sz="2400" b="0">
                <a:solidFill>
                  <a:srgbClr val="468F87"/>
                </a:solidFill>
                <a:cs typeface="+mn-lt"/>
              </a:rPr>
              <a:t>miàn</a:t>
            </a:r>
            <a:endParaRPr sz="2400" b="0">
              <a:solidFill>
                <a:srgbClr val="468F87"/>
              </a:solidFill>
              <a:cs typeface="+mn-lt"/>
            </a:endParaRP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612648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ラーメンを食べる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9" name="Rounded Rectangle 8"/>
          <p:cNvSpPr/>
          <p:nvPr>
            <p:custDataLst>
              <p:tags r:id="rId7"/>
            </p:custDataLst>
          </p:nvPr>
        </p:nvSpPr>
        <p:spPr>
          <a:xfrm>
            <a:off x="4261104" y="1051560"/>
            <a:ext cx="3639312" cy="5376672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喝红茶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47302" y="1234440"/>
            <a:ext cx="3066914" cy="3154680"/>
          </a:xfrm>
          <a:prstGeom prst="rect">
            <a:avLst/>
          </a:prstGeom>
        </p:spPr>
      </p:pic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370832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喝红茶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370832" y="4948682"/>
            <a:ext cx="3419856" cy="3987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468F87"/>
                </a:solidFill>
                <a:cs typeface="+mn-lt"/>
              </a:rPr>
              <a:t>hē hóng</a:t>
            </a:r>
            <a:r>
              <a:rPr lang="en-US" sz="2000" b="0">
                <a:solidFill>
                  <a:srgbClr val="468F87"/>
                </a:solidFill>
                <a:cs typeface="+mn-lt"/>
              </a:rPr>
              <a:t> </a:t>
            </a:r>
            <a:r>
              <a:rPr sz="2000" b="0">
                <a:solidFill>
                  <a:srgbClr val="468F87"/>
                </a:solidFill>
                <a:cs typeface="+mn-lt"/>
              </a:rPr>
              <a:t>chá</a:t>
            </a:r>
            <a:endParaRPr sz="2000" b="0">
              <a:solidFill>
                <a:srgbClr val="468F87"/>
              </a:solidFill>
              <a:cs typeface="+mn-lt"/>
            </a:endParaRP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370832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紅茶を飲む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Rounded Rectangle 13"/>
          <p:cNvSpPr/>
          <p:nvPr>
            <p:custDataLst>
              <p:tags r:id="rId13"/>
            </p:custDataLst>
          </p:nvPr>
        </p:nvSpPr>
        <p:spPr>
          <a:xfrm>
            <a:off x="8019288" y="1051560"/>
            <a:ext cx="3639312" cy="5376672"/>
          </a:xfrm>
          <a:prstGeom prst="roundRect">
            <a:avLst/>
          </a:prstGeom>
          <a:solidFill>
            <a:srgbClr val="EAF0F9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听音乐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293845" y="1234440"/>
            <a:ext cx="3090197" cy="3154680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16"/>
            </p:custDataLst>
          </p:nvPr>
        </p:nvSpPr>
        <p:spPr>
          <a:xfrm>
            <a:off x="8129015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听音乐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7" name="TextBox 16"/>
          <p:cNvSpPr txBox="1"/>
          <p:nvPr>
            <p:custDataLst>
              <p:tags r:id="rId17"/>
            </p:custDataLst>
          </p:nvPr>
        </p:nvSpPr>
        <p:spPr>
          <a:xfrm>
            <a:off x="8129015" y="491788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cs typeface="+mn-lt"/>
              </a:rPr>
              <a:t>tīng yīn</a:t>
            </a:r>
            <a:r>
              <a:rPr lang="en-US" sz="2400" b="0">
                <a:solidFill>
                  <a:srgbClr val="468F87"/>
                </a:solidFill>
                <a:cs typeface="+mn-lt"/>
              </a:rPr>
              <a:t> </a:t>
            </a:r>
            <a:r>
              <a:rPr sz="2400" b="0">
                <a:solidFill>
                  <a:srgbClr val="468F87"/>
                </a:solidFill>
                <a:cs typeface="+mn-lt"/>
              </a:rPr>
              <a:t>yuè</a:t>
            </a:r>
            <a:endParaRPr sz="2400" b="0">
              <a:solidFill>
                <a:srgbClr val="468F87"/>
              </a:solidFill>
              <a:cs typeface="+mn-lt"/>
            </a:endParaRPr>
          </a:p>
        </p:txBody>
      </p:sp>
      <p:sp>
        <p:nvSpPr>
          <p:cNvPr id="18" name="TextBox 17"/>
          <p:cNvSpPr txBox="1"/>
          <p:nvPr>
            <p:custDataLst>
              <p:tags r:id="rId18"/>
            </p:custDataLst>
          </p:nvPr>
        </p:nvSpPr>
        <p:spPr>
          <a:xfrm>
            <a:off x="8129015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音楽を聴く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2F3B43"/>
                </a:solidFill>
                <a:latin typeface="Noto Sans CJK JP"/>
              </a:rPr>
              <a:t>動作の復習</a:t>
            </a:r>
            <a:endParaRPr sz="30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377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00" b="1">
                <a:solidFill>
                  <a:srgbClr val="70787D"/>
                </a:solidFill>
                <a:latin typeface="Noto Sans CJK JP"/>
              </a:rPr>
              <a:t>2 / 4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4" name="Rounded Rectangle 3"/>
          <p:cNvSpPr/>
          <p:nvPr>
            <p:custDataLst>
              <p:tags r:id="rId1"/>
            </p:custDataLst>
          </p:nvPr>
        </p:nvSpPr>
        <p:spPr>
          <a:xfrm>
            <a:off x="502920" y="1051560"/>
            <a:ext cx="3639312" cy="5376672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学汉语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236" y="1234440"/>
            <a:ext cx="3154680" cy="3154680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612648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学汉语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612648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中国語を勉強する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9" name="Rounded Rectangle 8"/>
          <p:cNvSpPr/>
          <p:nvPr>
            <p:custDataLst>
              <p:tags r:id="rId6"/>
            </p:custDataLst>
          </p:nvPr>
        </p:nvSpPr>
        <p:spPr>
          <a:xfrm>
            <a:off x="4261104" y="1051560"/>
            <a:ext cx="3639312" cy="5376672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买衣服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503420" y="1234440"/>
            <a:ext cx="3154680" cy="3154680"/>
          </a:xfrm>
          <a:prstGeom prst="rect">
            <a:avLst/>
          </a:prstGeom>
        </p:spPr>
      </p:pic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4370832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买衣服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>
            <p:custDataLst>
              <p:tags r:id="rId10"/>
            </p:custDataLst>
          </p:nvPr>
        </p:nvSpPr>
        <p:spPr>
          <a:xfrm>
            <a:off x="4370832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服を買う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Rounded Rectangle 13"/>
          <p:cNvSpPr/>
          <p:nvPr>
            <p:custDataLst>
              <p:tags r:id="rId11"/>
            </p:custDataLst>
          </p:nvPr>
        </p:nvSpPr>
        <p:spPr>
          <a:xfrm>
            <a:off x="8019288" y="1051560"/>
            <a:ext cx="3639312" cy="5376672"/>
          </a:xfrm>
          <a:prstGeom prst="roundRect">
            <a:avLst/>
          </a:prstGeom>
          <a:solidFill>
            <a:srgbClr val="EAF0F9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看书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350588" y="1234440"/>
            <a:ext cx="2976711" cy="3154680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14"/>
            </p:custDataLst>
          </p:nvPr>
        </p:nvSpPr>
        <p:spPr>
          <a:xfrm>
            <a:off x="8129015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看书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7" name="TextBox 16"/>
          <p:cNvSpPr txBox="1"/>
          <p:nvPr>
            <p:custDataLst>
              <p:tags r:id="rId15"/>
            </p:custDataLst>
          </p:nvPr>
        </p:nvSpPr>
        <p:spPr>
          <a:xfrm>
            <a:off x="8183625" y="496614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kàn shū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18" name="TextBox 17"/>
          <p:cNvSpPr txBox="1"/>
          <p:nvPr>
            <p:custDataLst>
              <p:tags r:id="rId16"/>
            </p:custDataLst>
          </p:nvPr>
        </p:nvSpPr>
        <p:spPr>
          <a:xfrm>
            <a:off x="8183625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本を読む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9" name="TextBox 6"/>
          <p:cNvSpPr txBox="1"/>
          <p:nvPr>
            <p:custDataLst>
              <p:tags r:id="rId17"/>
            </p:custDataLst>
          </p:nvPr>
        </p:nvSpPr>
        <p:spPr>
          <a:xfrm>
            <a:off x="612648" y="492550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xué Hàn</a:t>
            </a:r>
            <a:r>
              <a:rPr lang="en-US" sz="2400" b="0">
                <a:solidFill>
                  <a:srgbClr val="468F87"/>
                </a:solidFill>
                <a:latin typeface="+mj-lt"/>
                <a:cs typeface="+mj-lt"/>
              </a:rPr>
              <a:t> </a:t>
            </a:r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yǔ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  <p:sp>
        <p:nvSpPr>
          <p:cNvPr id="20" name="TextBox 11"/>
          <p:cNvSpPr txBox="1"/>
          <p:nvPr>
            <p:custDataLst>
              <p:tags r:id="rId18"/>
            </p:custDataLst>
          </p:nvPr>
        </p:nvSpPr>
        <p:spPr>
          <a:xfrm>
            <a:off x="4370832" y="492550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mǎi yī</a:t>
            </a:r>
            <a:r>
              <a:rPr lang="en-US" sz="2400" b="0">
                <a:solidFill>
                  <a:srgbClr val="468F87"/>
                </a:solidFill>
                <a:latin typeface="+mj-lt"/>
                <a:cs typeface="+mj-lt"/>
              </a:rPr>
              <a:t> </a:t>
            </a:r>
            <a:r>
              <a:rPr sz="2400" b="0">
                <a:solidFill>
                  <a:srgbClr val="468F87"/>
                </a:solidFill>
                <a:latin typeface="+mj-lt"/>
                <a:cs typeface="+mj-lt"/>
              </a:rPr>
              <a:t>fu</a:t>
            </a:r>
            <a:endParaRPr sz="2400" b="0">
              <a:solidFill>
                <a:srgbClr val="468F87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2F3B43"/>
                </a:solidFill>
                <a:latin typeface="Noto Sans CJK JP"/>
              </a:rPr>
              <a:t>動作の復習</a:t>
            </a:r>
            <a:endParaRPr sz="30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377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00" b="1">
                <a:solidFill>
                  <a:srgbClr val="70787D"/>
                </a:solidFill>
                <a:latin typeface="Noto Sans CJK JP"/>
              </a:rPr>
              <a:t>3 / 4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4" name="Rounded Rectangle 3"/>
          <p:cNvSpPr/>
          <p:nvPr>
            <p:custDataLst>
              <p:tags r:id="rId1"/>
            </p:custDataLst>
          </p:nvPr>
        </p:nvSpPr>
        <p:spPr>
          <a:xfrm>
            <a:off x="502920" y="1051560"/>
            <a:ext cx="3639312" cy="5376672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吃饭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236" y="1234440"/>
            <a:ext cx="3154680" cy="3154680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612648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吃饭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612648" y="4887087"/>
            <a:ext cx="3419856" cy="521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468F87"/>
                </a:solidFill>
                <a:cs typeface="+mn-lt"/>
              </a:rPr>
              <a:t>chī fàn</a:t>
            </a:r>
            <a:endParaRPr sz="2800" b="0">
              <a:solidFill>
                <a:srgbClr val="468F87"/>
              </a:solidFill>
              <a:cs typeface="+mn-lt"/>
            </a:endParaRP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612648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ご飯を食べる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9" name="Rounded Rectangle 8"/>
          <p:cNvSpPr/>
          <p:nvPr>
            <p:custDataLst>
              <p:tags r:id="rId7"/>
            </p:custDataLst>
          </p:nvPr>
        </p:nvSpPr>
        <p:spPr>
          <a:xfrm>
            <a:off x="4261104" y="1051560"/>
            <a:ext cx="3639312" cy="5376672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喝咖啡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03420" y="1234440"/>
            <a:ext cx="3154680" cy="3154680"/>
          </a:xfrm>
          <a:prstGeom prst="rect">
            <a:avLst/>
          </a:prstGeom>
        </p:spPr>
      </p:pic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370832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喝咖啡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370832" y="4887087"/>
            <a:ext cx="3419856" cy="521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468F87"/>
                </a:solidFill>
                <a:cs typeface="+mn-lt"/>
              </a:rPr>
              <a:t>hē kā</a:t>
            </a:r>
            <a:r>
              <a:rPr lang="en-US" sz="2800" b="0">
                <a:solidFill>
                  <a:srgbClr val="468F87"/>
                </a:solidFill>
                <a:cs typeface="+mn-lt"/>
              </a:rPr>
              <a:t> </a:t>
            </a:r>
            <a:r>
              <a:rPr sz="2800" b="0">
                <a:solidFill>
                  <a:srgbClr val="468F87"/>
                </a:solidFill>
                <a:cs typeface="+mn-lt"/>
              </a:rPr>
              <a:t>fēi</a:t>
            </a:r>
            <a:endParaRPr sz="2800" b="0">
              <a:solidFill>
                <a:srgbClr val="468F87"/>
              </a:solidFill>
              <a:cs typeface="+mn-lt"/>
            </a:endParaRP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370832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コーヒーを飲む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Rounded Rectangle 13"/>
          <p:cNvSpPr/>
          <p:nvPr>
            <p:custDataLst>
              <p:tags r:id="rId13"/>
            </p:custDataLst>
          </p:nvPr>
        </p:nvSpPr>
        <p:spPr>
          <a:xfrm>
            <a:off x="8019288" y="1051560"/>
            <a:ext cx="3639312" cy="5376672"/>
          </a:xfrm>
          <a:prstGeom prst="roundRect">
            <a:avLst/>
          </a:prstGeom>
          <a:solidFill>
            <a:srgbClr val="EAF0F9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听话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243105" y="1234440"/>
            <a:ext cx="3191677" cy="3154680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16"/>
            </p:custDataLst>
          </p:nvPr>
        </p:nvSpPr>
        <p:spPr>
          <a:xfrm>
            <a:off x="8129015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听话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7" name="TextBox 16"/>
          <p:cNvSpPr txBox="1"/>
          <p:nvPr>
            <p:custDataLst>
              <p:tags r:id="rId17"/>
            </p:custDataLst>
          </p:nvPr>
        </p:nvSpPr>
        <p:spPr>
          <a:xfrm>
            <a:off x="8129015" y="4887087"/>
            <a:ext cx="3419856" cy="521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468F87"/>
                </a:solidFill>
                <a:cs typeface="+mn-lt"/>
              </a:rPr>
              <a:t>tīng huà</a:t>
            </a:r>
            <a:endParaRPr sz="2800" b="0">
              <a:solidFill>
                <a:srgbClr val="468F87"/>
              </a:solidFill>
              <a:cs typeface="+mn-lt"/>
            </a:endParaRPr>
          </a:p>
        </p:txBody>
      </p:sp>
      <p:sp>
        <p:nvSpPr>
          <p:cNvPr id="18" name="TextBox 17"/>
          <p:cNvSpPr txBox="1"/>
          <p:nvPr>
            <p:custDataLst>
              <p:tags r:id="rId18"/>
            </p:custDataLst>
          </p:nvPr>
        </p:nvSpPr>
        <p:spPr>
          <a:xfrm>
            <a:off x="8129015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言うことを聞く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2F3B43"/>
                </a:solidFill>
                <a:latin typeface="Noto Sans CJK JP"/>
              </a:rPr>
              <a:t>動作の復習</a:t>
            </a:r>
            <a:endParaRPr sz="30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377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00" b="1">
                <a:solidFill>
                  <a:srgbClr val="70787D"/>
                </a:solidFill>
                <a:latin typeface="Noto Sans CJK JP"/>
              </a:rPr>
              <a:t>4 / 4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4" name="Rounded Rectangle 3"/>
          <p:cNvSpPr/>
          <p:nvPr>
            <p:custDataLst>
              <p:tags r:id="rId1"/>
            </p:custDataLst>
          </p:nvPr>
        </p:nvSpPr>
        <p:spPr>
          <a:xfrm>
            <a:off x="502920" y="1051560"/>
            <a:ext cx="3639312" cy="5376672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学英语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4088" y="1257080"/>
            <a:ext cx="3236976" cy="3109398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612648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学英语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612648" y="491788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ea"/>
                <a:ea typeface="+mj-ea"/>
              </a:rPr>
              <a:t>xué Yīng</a:t>
            </a:r>
            <a:r>
              <a:rPr lang="en-US" sz="2400" b="0">
                <a:solidFill>
                  <a:srgbClr val="468F87"/>
                </a:solidFill>
                <a:latin typeface="+mj-ea"/>
                <a:ea typeface="+mj-ea"/>
              </a:rPr>
              <a:t> </a:t>
            </a:r>
            <a:r>
              <a:rPr sz="2400" b="0">
                <a:solidFill>
                  <a:srgbClr val="468F87"/>
                </a:solidFill>
                <a:latin typeface="+mj-ea"/>
                <a:ea typeface="+mj-ea"/>
              </a:rPr>
              <a:t>yǔ</a:t>
            </a:r>
            <a:endParaRPr sz="2400" b="0">
              <a:solidFill>
                <a:srgbClr val="468F87"/>
              </a:solidFill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612648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英語を勉強する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9" name="Rounded Rectangle 8"/>
          <p:cNvSpPr/>
          <p:nvPr>
            <p:custDataLst>
              <p:tags r:id="rId7"/>
            </p:custDataLst>
          </p:nvPr>
        </p:nvSpPr>
        <p:spPr>
          <a:xfrm>
            <a:off x="4261104" y="1051560"/>
            <a:ext cx="3639312" cy="5376672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买书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464704" y="1234440"/>
            <a:ext cx="3232110" cy="3154680"/>
          </a:xfrm>
          <a:prstGeom prst="rect">
            <a:avLst/>
          </a:prstGeom>
        </p:spPr>
      </p:pic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370832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买书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370832" y="491788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ea"/>
                <a:ea typeface="+mj-ea"/>
              </a:rPr>
              <a:t>mǎi shū</a:t>
            </a:r>
            <a:endParaRPr sz="2400" b="0">
              <a:solidFill>
                <a:srgbClr val="468F87"/>
              </a:solidFill>
              <a:latin typeface="+mj-ea"/>
              <a:ea typeface="+mj-ea"/>
            </a:endParaRP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370832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本を買う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Rounded Rectangle 13"/>
          <p:cNvSpPr/>
          <p:nvPr>
            <p:custDataLst>
              <p:tags r:id="rId13"/>
            </p:custDataLst>
          </p:nvPr>
        </p:nvSpPr>
        <p:spPr>
          <a:xfrm>
            <a:off x="8019288" y="1051560"/>
            <a:ext cx="3639312" cy="5376672"/>
          </a:xfrm>
          <a:prstGeom prst="roundRect">
            <a:avLst/>
          </a:prstGeom>
          <a:solidFill>
            <a:srgbClr val="EAF0F9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看电视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260384" y="1234440"/>
            <a:ext cx="3157119" cy="3154680"/>
          </a:xfrm>
          <a:prstGeom prst="rect">
            <a:avLst/>
          </a:prstGeom>
        </p:spPr>
      </p:pic>
      <p:sp>
        <p:nvSpPr>
          <p:cNvPr id="16" name="TextBox 15"/>
          <p:cNvSpPr txBox="1"/>
          <p:nvPr>
            <p:custDataLst>
              <p:tags r:id="rId16"/>
            </p:custDataLst>
          </p:nvPr>
        </p:nvSpPr>
        <p:spPr>
          <a:xfrm>
            <a:off x="8129015" y="4416552"/>
            <a:ext cx="3419856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F3B43"/>
                </a:solidFill>
                <a:latin typeface="Noto Sans CJK JP"/>
              </a:rPr>
              <a:t>看电视</a:t>
            </a:r>
            <a:endParaRPr sz="28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17" name="TextBox 16"/>
          <p:cNvSpPr txBox="1"/>
          <p:nvPr>
            <p:custDataLst>
              <p:tags r:id="rId17"/>
            </p:custDataLst>
          </p:nvPr>
        </p:nvSpPr>
        <p:spPr>
          <a:xfrm>
            <a:off x="8129015" y="4917885"/>
            <a:ext cx="3419856" cy="4603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468F87"/>
                </a:solidFill>
                <a:latin typeface="+mj-ea"/>
                <a:ea typeface="+mj-ea"/>
              </a:rPr>
              <a:t>kàn diàn</a:t>
            </a:r>
            <a:r>
              <a:rPr lang="en-US" sz="2400" b="0">
                <a:solidFill>
                  <a:srgbClr val="468F87"/>
                </a:solidFill>
                <a:latin typeface="+mj-ea"/>
                <a:ea typeface="+mj-ea"/>
              </a:rPr>
              <a:t> </a:t>
            </a:r>
            <a:r>
              <a:rPr sz="2400" b="0">
                <a:solidFill>
                  <a:srgbClr val="468F87"/>
                </a:solidFill>
                <a:latin typeface="+mj-ea"/>
                <a:ea typeface="+mj-ea"/>
              </a:rPr>
              <a:t>shì</a:t>
            </a:r>
            <a:endParaRPr sz="2400" b="0">
              <a:solidFill>
                <a:srgbClr val="468F87"/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>
            <p:custDataLst>
              <p:tags r:id="rId18"/>
            </p:custDataLst>
          </p:nvPr>
        </p:nvSpPr>
        <p:spPr>
          <a:xfrm>
            <a:off x="8129015" y="5385816"/>
            <a:ext cx="341985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70787D"/>
                </a:solidFill>
                <a:latin typeface="Noto Sans CJK JP"/>
              </a:rPr>
              <a:t>テレビを見る</a:t>
            </a:r>
            <a:endParaRPr sz="1400" b="0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154" y="1719072"/>
            <a:ext cx="2876859" cy="3520440"/>
          </a:xfrm>
          <a:prstGeom prst="rect">
            <a:avLst/>
          </a:prstGeom>
        </p:spPr>
      </p:pic>
      <p:pic>
        <p:nvPicPr>
          <p:cNvPr id="10" name="Picture 9" descr="吃拉面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005" y="1627632"/>
            <a:ext cx="4075156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154" y="1719072"/>
            <a:ext cx="2876859" cy="3520440"/>
          </a:xfrm>
          <a:prstGeom prst="rect">
            <a:avLst/>
          </a:prstGeom>
        </p:spPr>
      </p:pic>
      <p:pic>
        <p:nvPicPr>
          <p:cNvPr id="10" name="Picture 9" descr="吃拉面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005" y="1627632"/>
            <a:ext cx="4075156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950335" y="5016500"/>
            <a:ext cx="4577715" cy="849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w</a:t>
            </a:r>
            <a:r>
              <a:rPr lang="en-US" altLang="en-US" sz="5400" b="1">
                <a:solidFill>
                  <a:schemeClr val="tx1"/>
                </a:solidFill>
              </a:rPr>
              <a:t>ǒ </a:t>
            </a:r>
            <a:r>
              <a:rPr lang="en-US" altLang="zh-CN" sz="5400" b="1">
                <a:solidFill>
                  <a:schemeClr val="tx1"/>
                </a:solidFill>
              </a:rPr>
              <a:t>ch</a:t>
            </a:r>
            <a:r>
              <a:rPr lang="en-US" altLang="en-US" sz="5400" b="1">
                <a:solidFill>
                  <a:schemeClr val="tx1"/>
                </a:solidFill>
              </a:rPr>
              <a:t>ī </a:t>
            </a:r>
            <a:r>
              <a:rPr lang="en-US" altLang="zh-CN" sz="5400" b="1">
                <a:solidFill>
                  <a:schemeClr val="tx1"/>
                </a:solidFill>
              </a:rPr>
              <a:t>l</a:t>
            </a:r>
            <a:r>
              <a:rPr lang="en-US" altLang="en-US" sz="5400" b="1">
                <a:solidFill>
                  <a:schemeClr val="tx1"/>
                </a:solidFill>
              </a:rPr>
              <a:t>ā </a:t>
            </a:r>
            <a:r>
              <a:rPr lang="en-US" altLang="zh-CN" sz="5400" b="1">
                <a:solidFill>
                  <a:schemeClr val="tx1"/>
                </a:solidFill>
              </a:rPr>
              <a:t>miàn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我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吃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拉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面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2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763235"/>
            <a:ext cx="2980944" cy="3432113"/>
          </a:xfrm>
          <a:prstGeom prst="rect">
            <a:avLst/>
          </a:prstGeom>
        </p:spPr>
      </p:pic>
      <p:pic>
        <p:nvPicPr>
          <p:cNvPr id="10" name="Picture 9" descr="喝红茶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42" y="1627632"/>
            <a:ext cx="3778083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2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763235"/>
            <a:ext cx="2980944" cy="3432113"/>
          </a:xfrm>
          <a:prstGeom prst="rect">
            <a:avLst/>
          </a:prstGeom>
        </p:spPr>
      </p:pic>
      <p:pic>
        <p:nvPicPr>
          <p:cNvPr id="10" name="Picture 9" descr="喝红茶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42" y="1627632"/>
            <a:ext cx="3778083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950335" y="5159375"/>
            <a:ext cx="528828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n</a:t>
            </a:r>
            <a:r>
              <a:rPr lang="" altLang="en-US" sz="5400" b="1">
                <a:solidFill>
                  <a:schemeClr val="tx1"/>
                </a:solidFill>
              </a:rPr>
              <a:t>ǐ</a:t>
            </a:r>
            <a:r>
              <a:rPr lang="" altLang="en-US" sz="5400" b="1">
                <a:solidFill>
                  <a:schemeClr val="tx1"/>
                </a:solidFill>
              </a:rPr>
              <a:t> </a:t>
            </a:r>
            <a:r>
              <a:rPr lang="en-US" altLang="zh-CN" sz="5400" b="1">
                <a:solidFill>
                  <a:schemeClr val="tx1"/>
                </a:solidFill>
              </a:rPr>
              <a:t>h</a:t>
            </a:r>
            <a:r>
              <a:rPr lang="en-US" altLang="en-US" sz="5400" b="1">
                <a:solidFill>
                  <a:schemeClr val="tx1"/>
                </a:solidFill>
              </a:rPr>
              <a:t>ē </a:t>
            </a:r>
            <a:r>
              <a:rPr lang="en-US" altLang="zh-CN" sz="5400" b="1">
                <a:solidFill>
                  <a:schemeClr val="tx1"/>
                </a:solidFill>
              </a:rPr>
              <a:t>h</a:t>
            </a:r>
            <a:r>
              <a:rPr lang="en-US" altLang="en-US" sz="5400" b="1">
                <a:solidFill>
                  <a:schemeClr val="tx1"/>
                </a:solidFill>
              </a:rPr>
              <a:t>ó</a:t>
            </a:r>
            <a:r>
              <a:rPr lang="en-US" altLang="zh-CN" sz="5400" b="1">
                <a:solidFill>
                  <a:schemeClr val="tx1"/>
                </a:solidFill>
              </a:rPr>
              <a:t>ng ch</a:t>
            </a:r>
            <a:r>
              <a:rPr lang="en-US" altLang="en-US" sz="5400" b="1">
                <a:solidFill>
                  <a:schemeClr val="tx1"/>
                </a:solidFill>
              </a:rPr>
              <a:t>á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你</a:t>
            </a:r>
            <a:r>
              <a:rPr lang="en-US" altLang="zh-CN" sz="5400" b="1">
                <a:solidFill>
                  <a:schemeClr val="tx1"/>
                </a:solidFill>
              </a:rPr>
              <a:t>   </a:t>
            </a:r>
            <a:r>
              <a:rPr lang="zh-CN" altLang="en-US" sz="5400" b="1">
                <a:solidFill>
                  <a:schemeClr val="tx1"/>
                </a:solidFill>
              </a:rPr>
              <a:t>喝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红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茶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3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他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5545" y="1719072"/>
            <a:ext cx="2482076" cy="3520440"/>
          </a:xfrm>
          <a:prstGeom prst="rect">
            <a:avLst/>
          </a:prstGeom>
        </p:spPr>
      </p:pic>
      <p:pic>
        <p:nvPicPr>
          <p:cNvPr id="10" name="Picture 9" descr="听音乐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201" y="1627632"/>
            <a:ext cx="3806765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3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他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5545" y="1719072"/>
            <a:ext cx="2482076" cy="3520440"/>
          </a:xfrm>
          <a:prstGeom prst="rect">
            <a:avLst/>
          </a:prstGeom>
        </p:spPr>
      </p:pic>
      <p:pic>
        <p:nvPicPr>
          <p:cNvPr id="10" name="Picture 9" descr="听音乐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201" y="1627632"/>
            <a:ext cx="3806765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825875" y="3996055"/>
            <a:ext cx="528828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 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en-US" altLang="zh-CN" sz="5400" b="1">
                <a:solidFill>
                  <a:schemeClr val="tx1"/>
                </a:solidFill>
              </a:rPr>
              <a:t>t</a:t>
            </a:r>
            <a:r>
              <a:rPr lang="en-US" altLang="en-US" sz="5400" b="1">
                <a:solidFill>
                  <a:schemeClr val="tx1"/>
                </a:solidFill>
              </a:rPr>
              <a:t>ā </a:t>
            </a:r>
            <a:r>
              <a:rPr lang="en-US" altLang="zh-CN" sz="5400" b="1">
                <a:solidFill>
                  <a:schemeClr val="tx1"/>
                </a:solidFill>
              </a:rPr>
              <a:t>t</a:t>
            </a:r>
            <a:r>
              <a:rPr lang="en-US" altLang="en-US" sz="5400" b="1">
                <a:solidFill>
                  <a:schemeClr val="tx1"/>
                </a:solidFill>
              </a:rPr>
              <a:t>ī</a:t>
            </a:r>
            <a:r>
              <a:rPr lang="en-US" altLang="zh-CN" sz="5400" b="1">
                <a:solidFill>
                  <a:schemeClr val="tx1"/>
                </a:solidFill>
              </a:rPr>
              <a:t>ng y</a:t>
            </a:r>
            <a:r>
              <a:rPr lang="en-US" altLang="en-US" sz="5400" b="1">
                <a:solidFill>
                  <a:schemeClr val="tx1"/>
                </a:solidFill>
              </a:rPr>
              <a:t>ī</a:t>
            </a:r>
            <a:r>
              <a:rPr lang="en-US" altLang="zh-CN" sz="5400" b="1">
                <a:solidFill>
                  <a:schemeClr val="tx1"/>
                </a:solidFill>
              </a:rPr>
              <a:t>n yu</a:t>
            </a:r>
            <a:r>
              <a:rPr lang="" altLang="en-US" sz="5400" b="1">
                <a:solidFill>
                  <a:schemeClr val="tx1"/>
                </a:solidFill>
              </a:rPr>
              <a:t>è</a:t>
            </a:r>
            <a:endParaRPr lang="" altLang="en-US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他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听</a:t>
            </a:r>
            <a:r>
              <a:rPr lang="en-US" altLang="zh-CN" sz="5400" b="1">
                <a:solidFill>
                  <a:schemeClr val="tx1"/>
                </a:solidFill>
              </a:rPr>
              <a:t>   </a:t>
            </a:r>
            <a:r>
              <a:rPr lang="zh-CN" altLang="en-US" sz="5400" b="1">
                <a:solidFill>
                  <a:schemeClr val="tx1"/>
                </a:solidFill>
              </a:rPr>
              <a:t>音乐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4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99283"/>
            <a:ext cx="2980944" cy="2960016"/>
          </a:xfrm>
          <a:prstGeom prst="rect">
            <a:avLst/>
          </a:prstGeom>
        </p:spPr>
      </p:pic>
      <p:pic>
        <p:nvPicPr>
          <p:cNvPr id="10" name="Picture 9" descr="学汉语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4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99283"/>
            <a:ext cx="2980944" cy="2960016"/>
          </a:xfrm>
          <a:prstGeom prst="rect">
            <a:avLst/>
          </a:prstGeom>
        </p:spPr>
      </p:pic>
      <p:pic>
        <p:nvPicPr>
          <p:cNvPr id="10" name="Picture 9" descr="学汉语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781935" y="4936490"/>
            <a:ext cx="60813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072765" y="3996055"/>
            <a:ext cx="5882640" cy="504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 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en-US" altLang="zh-CN" sz="5400" b="1">
                <a:solidFill>
                  <a:schemeClr val="tx1"/>
                </a:solidFill>
              </a:rPr>
              <a:t>w</a:t>
            </a:r>
            <a:r>
              <a:rPr lang="" altLang="en-US" sz="5400" b="1">
                <a:solidFill>
                  <a:schemeClr val="tx1"/>
                </a:solidFill>
              </a:rPr>
              <a:t>ǒ </a:t>
            </a:r>
            <a:r>
              <a:rPr lang="en-US" altLang="zh-CN" sz="5400" b="1">
                <a:solidFill>
                  <a:schemeClr val="tx1"/>
                </a:solidFill>
              </a:rPr>
              <a:t>men xu</a:t>
            </a:r>
            <a:r>
              <a:rPr lang="en-US" altLang="en-US" sz="5400" b="1">
                <a:solidFill>
                  <a:schemeClr val="tx1"/>
                </a:solidFill>
              </a:rPr>
              <a:t>é </a:t>
            </a:r>
            <a:r>
              <a:rPr lang="en-US" altLang="zh-CN" sz="5400" b="1">
                <a:solidFill>
                  <a:schemeClr val="tx1"/>
                </a:solidFill>
              </a:rPr>
              <a:t>hàn y</a:t>
            </a:r>
            <a:r>
              <a:rPr lang="" altLang="en-US" sz="5400" b="1">
                <a:solidFill>
                  <a:schemeClr val="tx1"/>
                </a:solidFill>
              </a:rPr>
              <a:t>ǔ</a:t>
            </a:r>
            <a:r>
              <a:rPr lang="en-US" sz="5400" b="1">
                <a:solidFill>
                  <a:schemeClr val="tx1"/>
                </a:solidFill>
              </a:rPr>
              <a:t>    </a:t>
            </a:r>
            <a:r>
              <a:rPr lang="zh-CN" altLang="en-US" sz="5400" b="1">
                <a:solidFill>
                  <a:schemeClr val="tx1"/>
                </a:solidFill>
              </a:rPr>
              <a:t>我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们</a:t>
            </a:r>
            <a:r>
              <a:rPr lang="en-US" altLang="zh-CN" sz="5400" b="1">
                <a:solidFill>
                  <a:schemeClr val="tx1"/>
                </a:solidFill>
              </a:rPr>
              <a:t>       </a:t>
            </a:r>
            <a:r>
              <a:rPr lang="zh-CN" altLang="en-US" sz="5400" b="1">
                <a:solidFill>
                  <a:schemeClr val="tx1"/>
                </a:solidFill>
              </a:rPr>
              <a:t>学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汉语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5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88819"/>
            <a:ext cx="2980944" cy="2980944"/>
          </a:xfrm>
          <a:prstGeom prst="rect">
            <a:avLst/>
          </a:prstGeom>
        </p:spPr>
      </p:pic>
      <p:pic>
        <p:nvPicPr>
          <p:cNvPr id="10" name="Picture 9" descr="买衣服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5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88819"/>
            <a:ext cx="2980944" cy="2980944"/>
          </a:xfrm>
          <a:prstGeom prst="rect">
            <a:avLst/>
          </a:prstGeom>
        </p:spPr>
      </p:pic>
      <p:pic>
        <p:nvPicPr>
          <p:cNvPr id="10" name="Picture 9" descr="买衣服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825875" y="3996055"/>
            <a:ext cx="528828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 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en-US" altLang="zh-CN" sz="5400" b="1">
                <a:solidFill>
                  <a:schemeClr val="tx1"/>
                </a:solidFill>
              </a:rPr>
              <a:t>n</a:t>
            </a:r>
            <a:r>
              <a:rPr lang="" altLang="en-US" sz="5400" b="1">
                <a:solidFill>
                  <a:schemeClr val="tx1"/>
                </a:solidFill>
              </a:rPr>
              <a:t>ǐ </a:t>
            </a:r>
            <a:r>
              <a:rPr lang="en-US" altLang="zh-CN" sz="5400" b="1">
                <a:solidFill>
                  <a:schemeClr val="tx1"/>
                </a:solidFill>
              </a:rPr>
              <a:t>men m</a:t>
            </a:r>
            <a:r>
              <a:rPr lang="" altLang="en-US" sz="5400" b="1">
                <a:solidFill>
                  <a:schemeClr val="tx1"/>
                </a:solidFill>
              </a:rPr>
              <a:t>ǎ</a:t>
            </a:r>
            <a:r>
              <a:rPr lang="en-US" altLang="zh-CN" sz="5400" b="1">
                <a:solidFill>
                  <a:schemeClr val="tx1"/>
                </a:solidFill>
              </a:rPr>
              <a:t>i y</a:t>
            </a:r>
            <a:r>
              <a:rPr lang="en-US" altLang="en-US" sz="5400" b="1">
                <a:solidFill>
                  <a:schemeClr val="tx1"/>
                </a:solidFill>
              </a:rPr>
              <a:t>ī </a:t>
            </a:r>
            <a:r>
              <a:rPr lang="en-US" altLang="zh-CN" sz="5400" b="1">
                <a:solidFill>
                  <a:schemeClr val="tx1"/>
                </a:solidFill>
              </a:rPr>
              <a:t>f</a:t>
            </a:r>
            <a:r>
              <a:rPr lang="en-US" altLang="en-US" sz="5400" b="1">
                <a:solidFill>
                  <a:schemeClr val="tx1"/>
                </a:solidFill>
              </a:rPr>
              <a:t>ú</a:t>
            </a:r>
            <a:endParaRPr lang="en-US" altLang="en-US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你们</a:t>
            </a:r>
            <a:r>
              <a:rPr lang="en-US" altLang="zh-CN" sz="5400" b="1">
                <a:solidFill>
                  <a:schemeClr val="tx1"/>
                </a:solidFill>
              </a:rPr>
              <a:t>     </a:t>
            </a:r>
            <a:r>
              <a:rPr lang="zh-CN" altLang="en-US" sz="5400" b="1">
                <a:solidFill>
                  <a:schemeClr val="tx1"/>
                </a:solidFill>
              </a:rPr>
              <a:t>买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衣服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6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10" name="Picture 9" descr="看书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8102" y="1627632"/>
            <a:ext cx="3666963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pic>
        <p:nvPicPr>
          <p:cNvPr id="34" name="图片 33" descr="fdfafced-c90c-4578-af37-8247dbaede02"/>
          <p:cNvPicPr>
            <a:picLocks noChangeAspect="1"/>
          </p:cNvPicPr>
          <p:nvPr/>
        </p:nvPicPr>
        <p:blipFill>
          <a:blip r:embed="rId2"/>
          <a:srcRect l="49520"/>
          <a:stretch>
            <a:fillRect/>
          </a:stretch>
        </p:blipFill>
        <p:spPr>
          <a:xfrm>
            <a:off x="1075055" y="1925320"/>
            <a:ext cx="2622550" cy="34639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6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10" name="Picture 9" descr="看书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8102" y="1627632"/>
            <a:ext cx="3666963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pic>
        <p:nvPicPr>
          <p:cNvPr id="34" name="图片 33" descr="fdfafced-c90c-4578-af37-8247dbaede02"/>
          <p:cNvPicPr>
            <a:picLocks noChangeAspect="1"/>
          </p:cNvPicPr>
          <p:nvPr/>
        </p:nvPicPr>
        <p:blipFill>
          <a:blip r:embed="rId2"/>
          <a:srcRect l="49520"/>
          <a:stretch>
            <a:fillRect/>
          </a:stretch>
        </p:blipFill>
        <p:spPr>
          <a:xfrm>
            <a:off x="1075055" y="1925320"/>
            <a:ext cx="2622550" cy="3463925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3264535" y="4936490"/>
            <a:ext cx="6642100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604895" y="4806950"/>
            <a:ext cx="606933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t</a:t>
            </a:r>
            <a:r>
              <a:rPr lang="en-US" altLang="en-US" sz="5400" b="1">
                <a:solidFill>
                  <a:schemeClr val="tx1"/>
                </a:solidFill>
              </a:rPr>
              <a:t>ā </a:t>
            </a:r>
            <a:r>
              <a:rPr lang="en-US" altLang="zh-CN" sz="5400" b="1">
                <a:solidFill>
                  <a:schemeClr val="tx1"/>
                </a:solidFill>
              </a:rPr>
              <a:t>men kàn sh</a:t>
            </a:r>
            <a:r>
              <a:rPr lang="en-US" altLang="en-US" sz="5400" b="1">
                <a:solidFill>
                  <a:schemeClr val="tx1"/>
                </a:solidFill>
              </a:rPr>
              <a:t>ū</a:t>
            </a:r>
            <a:endParaRPr lang="en-US" altLang="en-US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她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们</a:t>
            </a:r>
            <a:r>
              <a:rPr lang="en-US" altLang="zh-CN" sz="5400" b="1">
                <a:solidFill>
                  <a:schemeClr val="tx1"/>
                </a:solidFill>
              </a:rPr>
              <a:t>      </a:t>
            </a:r>
            <a:r>
              <a:rPr lang="zh-CN" altLang="en-US" sz="5400" b="1">
                <a:solidFill>
                  <a:schemeClr val="tx1"/>
                </a:solidFill>
              </a:rPr>
              <a:t>看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书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7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154" y="1719072"/>
            <a:ext cx="2876859" cy="3520440"/>
          </a:xfrm>
          <a:prstGeom prst="rect">
            <a:avLst/>
          </a:prstGeom>
        </p:spPr>
      </p:pic>
      <p:pic>
        <p:nvPicPr>
          <p:cNvPr id="10" name="Picture 9" descr="吃饭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7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154" y="1719072"/>
            <a:ext cx="2876859" cy="3520440"/>
          </a:xfrm>
          <a:prstGeom prst="rect">
            <a:avLst/>
          </a:prstGeom>
        </p:spPr>
      </p:pic>
      <p:pic>
        <p:nvPicPr>
          <p:cNvPr id="10" name="Picture 9" descr="吃饭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825875" y="4936490"/>
            <a:ext cx="528828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w</a:t>
            </a:r>
            <a:r>
              <a:rPr lang="" altLang="en-US" sz="5400" b="1">
                <a:solidFill>
                  <a:schemeClr val="tx1"/>
                </a:solidFill>
              </a:rPr>
              <a:t>ǒ </a:t>
            </a:r>
            <a:r>
              <a:rPr lang="en-US" altLang="zh-CN" sz="5400" b="1">
                <a:solidFill>
                  <a:schemeClr val="tx1"/>
                </a:solidFill>
              </a:rPr>
              <a:t>ch</a:t>
            </a:r>
            <a:r>
              <a:rPr lang="en-US" altLang="en-US" sz="5400" b="1">
                <a:solidFill>
                  <a:schemeClr val="tx1"/>
                </a:solidFill>
              </a:rPr>
              <a:t>ī </a:t>
            </a:r>
            <a:r>
              <a:rPr lang="en-US" altLang="zh-CN" sz="5400" b="1">
                <a:solidFill>
                  <a:schemeClr val="tx1"/>
                </a:solidFill>
              </a:rPr>
              <a:t>fàn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我</a:t>
            </a:r>
            <a:r>
              <a:rPr lang="en-US" altLang="zh-CN" sz="5400" b="1">
                <a:solidFill>
                  <a:schemeClr val="tx1"/>
                </a:solidFill>
              </a:rPr>
              <a:t>   </a:t>
            </a:r>
            <a:r>
              <a:rPr lang="zh-CN" altLang="en-US" sz="5400" b="1">
                <a:solidFill>
                  <a:schemeClr val="tx1"/>
                </a:solidFill>
              </a:rPr>
              <a:t>吃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饭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8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763235"/>
            <a:ext cx="2980944" cy="3432113"/>
          </a:xfrm>
          <a:prstGeom prst="rect">
            <a:avLst/>
          </a:prstGeom>
        </p:spPr>
      </p:pic>
      <p:pic>
        <p:nvPicPr>
          <p:cNvPr id="10" name="Picture 9" descr="喝咖啡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8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763235"/>
            <a:ext cx="2980944" cy="3432113"/>
          </a:xfrm>
          <a:prstGeom prst="rect">
            <a:avLst/>
          </a:prstGeom>
        </p:spPr>
      </p:pic>
      <p:pic>
        <p:nvPicPr>
          <p:cNvPr id="10" name="Picture 9" descr="喝咖啡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83" y="1627632"/>
            <a:ext cx="3886200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825875" y="4871085"/>
            <a:ext cx="528828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n</a:t>
            </a:r>
            <a:r>
              <a:rPr lang="" altLang="en-US" sz="5400" b="1">
                <a:solidFill>
                  <a:schemeClr val="tx1"/>
                </a:solidFill>
              </a:rPr>
              <a:t>ǐ </a:t>
            </a:r>
            <a:r>
              <a:rPr lang="en-US" altLang="zh-CN" sz="5400" b="1">
                <a:solidFill>
                  <a:schemeClr val="tx1"/>
                </a:solidFill>
              </a:rPr>
              <a:t>h</a:t>
            </a:r>
            <a:r>
              <a:rPr lang="en-US" altLang="en-US" sz="5400" b="1">
                <a:solidFill>
                  <a:schemeClr val="tx1"/>
                </a:solidFill>
              </a:rPr>
              <a:t>ē </a:t>
            </a:r>
            <a:r>
              <a:rPr lang="en-US" altLang="zh-CN" sz="5400" b="1">
                <a:solidFill>
                  <a:schemeClr val="tx1"/>
                </a:solidFill>
              </a:rPr>
              <a:t>k</a:t>
            </a:r>
            <a:r>
              <a:rPr lang="en-US" altLang="en-US" sz="5400" b="1">
                <a:solidFill>
                  <a:schemeClr val="tx1"/>
                </a:solidFill>
              </a:rPr>
              <a:t>ā </a:t>
            </a:r>
            <a:r>
              <a:rPr lang="en-US" altLang="zh-CN" sz="5400" b="1">
                <a:solidFill>
                  <a:schemeClr val="tx1"/>
                </a:solidFill>
              </a:rPr>
              <a:t>f</a:t>
            </a:r>
            <a:r>
              <a:rPr lang="en-US" altLang="en-US" sz="5400" b="1">
                <a:solidFill>
                  <a:schemeClr val="tx1"/>
                </a:solidFill>
              </a:rPr>
              <a:t>ē</a:t>
            </a:r>
            <a:r>
              <a:rPr lang="en-US" altLang="zh-CN" sz="5400" b="1">
                <a:solidFill>
                  <a:schemeClr val="tx1"/>
                </a:solidFill>
              </a:rPr>
              <a:t>i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你</a:t>
            </a:r>
            <a:r>
              <a:rPr lang="zh-CN" altLang="en-US" sz="5400" b="1">
                <a:solidFill>
                  <a:schemeClr val="tx1"/>
                </a:solidFill>
              </a:rPr>
              <a:t>喝咖啡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9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10" name="Picture 9" descr="听话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5695" y="1627632"/>
            <a:ext cx="3931777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pic>
        <p:nvPicPr>
          <p:cNvPr id="18" name="图片 17" descr="861ea1b8-804e-4ee9-9242-36f7856d6b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1809750"/>
            <a:ext cx="4188460" cy="41884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9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10" name="Picture 9" descr="听话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5695" y="1627632"/>
            <a:ext cx="3931777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55987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728720" y="4996815"/>
            <a:ext cx="5288280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t</a:t>
            </a:r>
            <a:r>
              <a:rPr lang="en-US" altLang="en-US" sz="5400" b="1">
                <a:solidFill>
                  <a:schemeClr val="tx1"/>
                </a:solidFill>
              </a:rPr>
              <a:t>ā </a:t>
            </a:r>
            <a:r>
              <a:rPr lang="en-US" altLang="zh-CN" sz="5400" b="1">
                <a:solidFill>
                  <a:schemeClr val="tx1"/>
                </a:solidFill>
              </a:rPr>
              <a:t>t</a:t>
            </a:r>
            <a:r>
              <a:rPr lang="en-US" altLang="en-US" sz="5400" b="1">
                <a:solidFill>
                  <a:schemeClr val="tx1"/>
                </a:solidFill>
              </a:rPr>
              <a:t>ī</a:t>
            </a:r>
            <a:r>
              <a:rPr lang="en-US" altLang="zh-CN" sz="5400" b="1">
                <a:solidFill>
                  <a:schemeClr val="tx1"/>
                </a:solidFill>
              </a:rPr>
              <a:t>ng huà</a:t>
            </a:r>
            <a:endParaRPr lang="en-US" altLang="zh-CN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她</a:t>
            </a:r>
            <a:r>
              <a:rPr lang="zh-CN" altLang="en-US" sz="5400" b="1">
                <a:solidFill>
                  <a:schemeClr val="tx1"/>
                </a:solidFill>
              </a:rPr>
              <a:t>听话</a:t>
            </a:r>
            <a:endParaRPr lang="zh-CN" altLang="en-US" sz="5400" b="1">
              <a:solidFill>
                <a:schemeClr val="tx1"/>
              </a:solidFill>
            </a:endParaRPr>
          </a:p>
        </p:txBody>
      </p:sp>
      <p:pic>
        <p:nvPicPr>
          <p:cNvPr id="18" name="图片 17" descr="861ea1b8-804e-4ee9-9242-36f7856d6b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1809750"/>
            <a:ext cx="4188460" cy="41884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10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99283"/>
            <a:ext cx="2980944" cy="2960016"/>
          </a:xfrm>
          <a:prstGeom prst="rect">
            <a:avLst/>
          </a:prstGeom>
        </p:spPr>
      </p:pic>
      <p:pic>
        <p:nvPicPr>
          <p:cNvPr id="10" name="Picture 9" descr="学英语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759" y="1627632"/>
            <a:ext cx="4045649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10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我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99283"/>
            <a:ext cx="2980944" cy="2960016"/>
          </a:xfrm>
          <a:prstGeom prst="rect">
            <a:avLst/>
          </a:prstGeom>
        </p:spPr>
      </p:pic>
      <p:pic>
        <p:nvPicPr>
          <p:cNvPr id="10" name="Picture 9" descr="学英语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759" y="1627632"/>
            <a:ext cx="4045649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898775" y="4936490"/>
            <a:ext cx="684339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285490" y="4876800"/>
            <a:ext cx="6518910" cy="25901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w</a:t>
            </a:r>
            <a:r>
              <a:rPr lang="" altLang="en-US" sz="5400" b="1">
                <a:solidFill>
                  <a:schemeClr val="tx1"/>
                </a:solidFill>
              </a:rPr>
              <a:t>ǒ </a:t>
            </a:r>
            <a:r>
              <a:rPr lang="en-US" altLang="zh-CN" sz="5400" b="1">
                <a:solidFill>
                  <a:schemeClr val="tx1"/>
                </a:solidFill>
              </a:rPr>
              <a:t>men xu</a:t>
            </a:r>
            <a:r>
              <a:rPr lang="en-US" altLang="en-US" sz="5400" b="1">
                <a:solidFill>
                  <a:schemeClr val="tx1"/>
                </a:solidFill>
              </a:rPr>
              <a:t>é </a:t>
            </a:r>
            <a:r>
              <a:rPr lang="en-US" altLang="zh-CN" sz="5400" b="1">
                <a:solidFill>
                  <a:schemeClr val="tx1"/>
                </a:solidFill>
              </a:rPr>
              <a:t>y</a:t>
            </a:r>
            <a:r>
              <a:rPr lang="en-US" altLang="en-US" sz="5400" b="1">
                <a:solidFill>
                  <a:schemeClr val="tx1"/>
                </a:solidFill>
              </a:rPr>
              <a:t>ī</a:t>
            </a:r>
            <a:r>
              <a:rPr lang="en-US" altLang="zh-CN" sz="5400" b="1">
                <a:solidFill>
                  <a:schemeClr val="tx1"/>
                </a:solidFill>
              </a:rPr>
              <a:t>ng y</a:t>
            </a:r>
            <a:r>
              <a:rPr lang="" altLang="en-US" sz="5400" b="1">
                <a:solidFill>
                  <a:schemeClr val="tx1"/>
                </a:solidFill>
              </a:rPr>
              <a:t>ǔ</a:t>
            </a:r>
            <a:endParaRPr lang="" altLang="en-US" sz="5400" b="1">
              <a:solidFill>
                <a:schemeClr val="tx1"/>
              </a:solidFill>
            </a:endParaRPr>
          </a:p>
          <a:p>
            <a:r>
              <a:rPr lang="zh-CN" sz="5400" b="1">
                <a:solidFill>
                  <a:schemeClr val="tx1"/>
                </a:solidFill>
              </a:rPr>
              <a:t>我</a:t>
            </a:r>
            <a:r>
              <a:rPr lang="en-US" altLang="zh-CN" sz="5400" b="1">
                <a:solidFill>
                  <a:schemeClr val="tx1"/>
                </a:solidFill>
              </a:rPr>
              <a:t>   </a:t>
            </a:r>
            <a:r>
              <a:rPr lang="zh-CN" sz="5400" b="1">
                <a:solidFill>
                  <a:schemeClr val="tx1"/>
                </a:solidFill>
              </a:rPr>
              <a:t>们</a:t>
            </a:r>
            <a:r>
              <a:rPr lang="en-US" altLang="zh-CN" sz="5400" b="1">
                <a:solidFill>
                  <a:schemeClr val="tx1"/>
                </a:solidFill>
              </a:rPr>
              <a:t>       </a:t>
            </a:r>
            <a:r>
              <a:rPr lang="zh-CN" sz="5400" b="1">
                <a:solidFill>
                  <a:schemeClr val="tx1"/>
                </a:solidFill>
              </a:rPr>
              <a:t>学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sz="5400" b="1">
                <a:solidFill>
                  <a:schemeClr val="tx1"/>
                </a:solidFill>
              </a:rPr>
              <a:t>英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sz="5400" b="1">
                <a:solidFill>
                  <a:schemeClr val="tx1"/>
                </a:solidFill>
              </a:rPr>
              <a:t>语</a:t>
            </a:r>
            <a:endParaRPr lang="zh-CN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11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88819"/>
            <a:ext cx="2980944" cy="2980944"/>
          </a:xfrm>
          <a:prstGeom prst="rect">
            <a:avLst/>
          </a:prstGeom>
        </p:spPr>
      </p:pic>
      <p:pic>
        <p:nvPicPr>
          <p:cNvPr id="10" name="Picture 9" descr="买书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791" y="1627632"/>
            <a:ext cx="3981585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11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9" name="Picture 8" descr="你们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988819"/>
            <a:ext cx="2980944" cy="2980944"/>
          </a:xfrm>
          <a:prstGeom prst="rect">
            <a:avLst/>
          </a:prstGeom>
        </p:spPr>
      </p:pic>
      <p:pic>
        <p:nvPicPr>
          <p:cNvPr id="10" name="Picture 9" descr="买书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791" y="1627632"/>
            <a:ext cx="3981585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264535" y="4936490"/>
            <a:ext cx="6226810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547745" y="4969510"/>
            <a:ext cx="5660390" cy="3392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n</a:t>
            </a:r>
            <a:r>
              <a:rPr lang="" altLang="en-US" sz="5400" b="1">
                <a:solidFill>
                  <a:schemeClr val="tx1"/>
                </a:solidFill>
              </a:rPr>
              <a:t>ǐ </a:t>
            </a:r>
            <a:r>
              <a:rPr lang="en-US" altLang="zh-CN" sz="5400" b="1">
                <a:solidFill>
                  <a:schemeClr val="tx1"/>
                </a:solidFill>
              </a:rPr>
              <a:t>men m</a:t>
            </a:r>
            <a:r>
              <a:rPr lang="" altLang="en-US" sz="5400" b="1">
                <a:solidFill>
                  <a:schemeClr val="tx1"/>
                </a:solidFill>
              </a:rPr>
              <a:t>ǎ</a:t>
            </a:r>
            <a:r>
              <a:rPr lang="en-US" altLang="zh-CN" sz="5400" b="1">
                <a:solidFill>
                  <a:schemeClr val="tx1"/>
                </a:solidFill>
              </a:rPr>
              <a:t>i sh</a:t>
            </a:r>
            <a:r>
              <a:rPr lang="en-US" altLang="en-US" sz="5400" b="1">
                <a:solidFill>
                  <a:schemeClr val="tx1"/>
                </a:solidFill>
              </a:rPr>
              <a:t>ū</a:t>
            </a:r>
            <a:endParaRPr lang="en-US" altLang="en-US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你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们</a:t>
            </a:r>
            <a:r>
              <a:rPr lang="en-US" altLang="zh-CN" sz="5400" b="1">
                <a:solidFill>
                  <a:schemeClr val="tx1"/>
                </a:solidFill>
              </a:rPr>
              <a:t>      </a:t>
            </a:r>
            <a:r>
              <a:rPr lang="zh-CN" altLang="en-US" sz="5400" b="1">
                <a:solidFill>
                  <a:schemeClr val="tx1"/>
                </a:solidFill>
              </a:rPr>
              <a:t>买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书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12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10" name="Picture 9" descr="看电视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6981" y="1627632"/>
            <a:ext cx="3889205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pic>
        <p:nvPicPr>
          <p:cNvPr id="34" name="图片 33" descr="fdfafced-c90c-4578-af37-8247dbaede02"/>
          <p:cNvPicPr>
            <a:picLocks noChangeAspect="1"/>
          </p:cNvPicPr>
          <p:nvPr/>
        </p:nvPicPr>
        <p:blipFill>
          <a:blip r:embed="rId2"/>
          <a:srcRect r="50771"/>
          <a:stretch>
            <a:fillRect/>
          </a:stretch>
        </p:blipFill>
        <p:spPr>
          <a:xfrm>
            <a:off x="1019810" y="1811655"/>
            <a:ext cx="2733675" cy="37020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46888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F3B43"/>
                </a:solidFill>
                <a:latin typeface="Noto Sans CJK JP"/>
              </a:rPr>
              <a:t>絵を見て、中国語で言ってみましょう</a:t>
            </a:r>
            <a:endParaRPr sz="2700" b="1">
              <a:solidFill>
                <a:srgbClr val="2F3B43"/>
              </a:solidFill>
              <a:latin typeface="Noto Sans CJK JP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844784" y="219456"/>
            <a:ext cx="658368" cy="658368"/>
          </a:xfrm>
          <a:prstGeom prst="ellipse">
            <a:avLst/>
          </a:prstGeom>
          <a:solidFill>
            <a:srgbClr val="E776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44784" y="219456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JP"/>
              </a:rPr>
              <a:t>12</a:t>
            </a:r>
            <a:endParaRPr sz="2000" b="1">
              <a:solidFill>
                <a:srgbClr val="FFFFFF"/>
              </a:solidFill>
              <a:latin typeface="Noto Sans CJK JP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" y="1133856"/>
            <a:ext cx="3456432" cy="4983480"/>
          </a:xfrm>
          <a:prstGeom prst="roundRect">
            <a:avLst/>
          </a:prstGeom>
          <a:solidFill>
            <a:srgbClr val="FCEAE5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3440" y="1133856"/>
            <a:ext cx="6876288" cy="4983480"/>
          </a:xfrm>
          <a:prstGeom prst="roundRect">
            <a:avLst/>
          </a:prstGeom>
          <a:solidFill>
            <a:srgbClr val="E5F4F1"/>
          </a:solidFill>
          <a:ln w="13970">
            <a:solidFill>
              <a:srgbClr val="E6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298448"/>
            <a:ext cx="303580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E77665"/>
                </a:solidFill>
                <a:latin typeface="Noto Sans CJK JP"/>
              </a:rPr>
              <a:t>だれ？</a:t>
            </a:r>
            <a:endParaRPr sz="1900" b="1">
              <a:solidFill>
                <a:srgbClr val="E77665"/>
              </a:solidFill>
              <a:latin typeface="Noto Sans CJK JP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9472" y="1298448"/>
            <a:ext cx="63825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468F87"/>
                </a:solidFill>
                <a:latin typeface="Noto Sans CJK JP"/>
              </a:rPr>
              <a:t>なにをする？</a:t>
            </a:r>
            <a:endParaRPr sz="1900" b="1">
              <a:solidFill>
                <a:srgbClr val="468F87"/>
              </a:solidFill>
              <a:latin typeface="Noto Sans CJK JP"/>
            </a:endParaRPr>
          </a:p>
        </p:txBody>
      </p:sp>
      <p:pic>
        <p:nvPicPr>
          <p:cNvPr id="10" name="Picture 9" descr="看电视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6981" y="1627632"/>
            <a:ext cx="3889205" cy="3886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950208" y="2971800"/>
            <a:ext cx="1060704" cy="10607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2935224"/>
            <a:ext cx="1060704" cy="10607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DFAB42"/>
                </a:solidFill>
                <a:latin typeface="Noto Sans CJK JP"/>
              </a:rPr>
              <a:t>＋</a:t>
            </a:r>
            <a:endParaRPr sz="4200" b="1">
              <a:solidFill>
                <a:srgbClr val="DFAB42"/>
              </a:solidFill>
              <a:latin typeface="Noto Sans CJK JP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4752" y="5632704"/>
            <a:ext cx="92354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70787D"/>
                </a:solidFill>
                <a:latin typeface="Noto Sans CJK JP"/>
              </a:rPr>
              <a:t>＿＿＿＿＿＿＿＿＿＿＿＿＿＿＿＿＿＿＿＿＿＿＿＿</a:t>
            </a:r>
            <a:endParaRPr sz="2200" b="0">
              <a:solidFill>
                <a:srgbClr val="70787D"/>
              </a:solidFill>
              <a:latin typeface="Noto Sans CJK JP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5998464"/>
            <a:ext cx="3291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70787D"/>
                </a:solidFill>
                <a:latin typeface="Noto Sans CJK JP"/>
              </a:rPr>
              <a:t>人称 ＋ 動作</a:t>
            </a:r>
            <a:endParaRPr sz="1700" b="1">
              <a:solidFill>
                <a:srgbClr val="70787D"/>
              </a:solidFill>
              <a:latin typeface="Noto Sans CJK JP"/>
            </a:endParaRPr>
          </a:p>
        </p:txBody>
      </p:sp>
      <p:pic>
        <p:nvPicPr>
          <p:cNvPr id="34" name="图片 33" descr="fdfafced-c90c-4578-af37-8247dbaede02"/>
          <p:cNvPicPr>
            <a:picLocks noChangeAspect="1"/>
          </p:cNvPicPr>
          <p:nvPr/>
        </p:nvPicPr>
        <p:blipFill>
          <a:blip r:embed="rId2"/>
          <a:srcRect r="50771"/>
          <a:stretch>
            <a:fillRect/>
          </a:stretch>
        </p:blipFill>
        <p:spPr>
          <a:xfrm>
            <a:off x="1019810" y="1811655"/>
            <a:ext cx="2733675" cy="370205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3264535" y="4936490"/>
            <a:ext cx="6815455" cy="17119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684905" y="4836795"/>
            <a:ext cx="5846445" cy="1811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 b="1">
                <a:solidFill>
                  <a:schemeClr val="tx1"/>
                </a:solidFill>
              </a:rPr>
              <a:t>t</a:t>
            </a:r>
            <a:r>
              <a:rPr lang="en-US" altLang="en-US" sz="5400" b="1">
                <a:solidFill>
                  <a:schemeClr val="tx1"/>
                </a:solidFill>
              </a:rPr>
              <a:t>ā </a:t>
            </a:r>
            <a:r>
              <a:rPr lang="en-US" altLang="zh-CN" sz="5400" b="1">
                <a:solidFill>
                  <a:schemeClr val="tx1"/>
                </a:solidFill>
              </a:rPr>
              <a:t>men kàn diàn sh</a:t>
            </a:r>
            <a:r>
              <a:rPr lang="en-US" altLang="en-US" sz="5400" b="1">
                <a:solidFill>
                  <a:schemeClr val="tx1"/>
                </a:solidFill>
              </a:rPr>
              <a:t>ì</a:t>
            </a:r>
            <a:endParaRPr lang="en-US" altLang="en-US" sz="5400" b="1">
              <a:solidFill>
                <a:schemeClr val="tx1"/>
              </a:solidFill>
            </a:endParaRPr>
          </a:p>
          <a:p>
            <a:r>
              <a:rPr lang="zh-CN" altLang="en-US" sz="5400" b="1">
                <a:solidFill>
                  <a:schemeClr val="tx1"/>
                </a:solidFill>
              </a:rPr>
              <a:t>他</a:t>
            </a:r>
            <a:r>
              <a:rPr lang="en-US" altLang="zh-CN" sz="5400" b="1">
                <a:solidFill>
                  <a:schemeClr val="tx1"/>
                </a:solidFill>
              </a:rPr>
              <a:t> </a:t>
            </a:r>
            <a:r>
              <a:rPr lang="zh-CN" altLang="en-US" sz="5400" b="1">
                <a:solidFill>
                  <a:schemeClr val="tx1"/>
                </a:solidFill>
              </a:rPr>
              <a:t>们</a:t>
            </a:r>
            <a:r>
              <a:rPr lang="en-US" altLang="zh-CN" sz="5400" b="1">
                <a:solidFill>
                  <a:schemeClr val="tx1"/>
                </a:solidFill>
              </a:rPr>
              <a:t>      </a:t>
            </a:r>
            <a:r>
              <a:rPr lang="zh-CN" altLang="en-US" sz="5400" b="1">
                <a:solidFill>
                  <a:schemeClr val="tx1"/>
                </a:solidFill>
              </a:rPr>
              <a:t>看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电</a:t>
            </a:r>
            <a:r>
              <a:rPr lang="en-US" altLang="zh-CN" sz="5400" b="1">
                <a:solidFill>
                  <a:schemeClr val="tx1"/>
                </a:solidFill>
              </a:rPr>
              <a:t>  </a:t>
            </a:r>
            <a:r>
              <a:rPr lang="zh-CN" altLang="en-US" sz="5400" b="1">
                <a:solidFill>
                  <a:schemeClr val="tx1"/>
                </a:solidFill>
              </a:rPr>
              <a:t>视</a:t>
            </a:r>
            <a:endParaRPr lang="zh-CN" altLang="en-US" sz="54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3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4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5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6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7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8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9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0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1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2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3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4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5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6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7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8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19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0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1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2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3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4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5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6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7.xml><?xml version="1.0" encoding="utf-8"?>
<p:tagLst xmlns:p="http://schemas.openxmlformats.org/presentationml/2006/main">
  <p:tag name="KSO_WM_DIAGRAM_VIRTUALLY_FRAME" val="{&quot;height&quot;:423.3599212598425,&quot;left&quot;:39.6,&quot;top&quot;:82.8,&quot;width&quot;:881.28}"/>
</p:tagLst>
</file>

<file path=ppt/tags/tag28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29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0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1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2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3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4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5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6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7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8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39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0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1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2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3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4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5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6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7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8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49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0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1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2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3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4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5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6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7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8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59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0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1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2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3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4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5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6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7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8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69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0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1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2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3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4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5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6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7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8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79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0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1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2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3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4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5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6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ags/tag87.xml><?xml version="1.0" encoding="utf-8"?>
<p:tagLst xmlns:p="http://schemas.openxmlformats.org/presentationml/2006/main">
  <p:tag name="KSO_WM_DIAGRAM_VIRTUALLY_FRAME" val="{&quot;height&quot;:423.36,&quot;left&quot;:39.6,&quot;top&quot;:82.8,&quot;width&quot;:878.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2022</Words>
  <Application>WPS 演示</Application>
  <PresentationFormat>On-screen Show (4:3)</PresentationFormat>
  <Paragraphs>498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SimSun</vt:lpstr>
      <vt:lpstr>Wingdings</vt:lpstr>
      <vt:lpstr>Arial</vt:lpstr>
      <vt:lpstr>Noto Sans CJK JP</vt:lpstr>
      <vt:lpstr>Segoe Print</vt:lpstr>
      <vt:lpstr>Calibri</vt:lpstr>
      <vt:lpstr>ＭＳ Ｐゴシック</vt:lpstr>
      <vt:lpstr>Microsoft YaHei</vt:lpstr>
      <vt:lpstr>Arial Unicode MS</vt:lpstr>
      <vt:lpstr>Noto Sans CJK JP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Rebecca</cp:lastModifiedBy>
  <cp:revision>2</cp:revision>
  <dcterms:created xsi:type="dcterms:W3CDTF">2013-01-27T09:14:00Z</dcterms:created>
  <dcterms:modified xsi:type="dcterms:W3CDTF">2026-08-22T04:15:58Z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3AF7F977B6BE4E7198A7296AE9A70C93_12</vt:lpwstr>
  </property>
</Properties>
</file>